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572000" cy="6400800"/>
  <p:notesSz cx="4572000" cy="64008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465"/>
    <a:srgbClr val="646365"/>
    <a:srgbClr val="00A1CB"/>
    <a:srgbClr val="939498"/>
    <a:srgbClr val="78A686"/>
    <a:srgbClr val="636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0"/>
    <p:restoredTop sz="94574"/>
  </p:normalViewPr>
  <p:slideViewPr>
    <p:cSldViewPr snapToGrid="0">
      <p:cViewPr varScale="1">
        <p:scale>
          <a:sx n="125" d="100"/>
          <a:sy n="125" d="100"/>
        </p:scale>
        <p:origin x="323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52.png"/><Relationship Id="rId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51.png"/><Relationship Id="rId4" Type="http://schemas.openxmlformats.org/officeDocument/2006/relationships/image" Target="../media/image63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52.png"/><Relationship Id="rId5" Type="http://schemas.openxmlformats.org/officeDocument/2006/relationships/image" Target="../media/image73.png"/><Relationship Id="rId10" Type="http://schemas.openxmlformats.org/officeDocument/2006/relationships/image" Target="../media/image50.png"/><Relationship Id="rId4" Type="http://schemas.openxmlformats.org/officeDocument/2006/relationships/image" Target="../media/image72.jp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2758429" y="5954836"/>
            <a:ext cx="1412508" cy="20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 txBox="1"/>
          <p:nvPr/>
        </p:nvSpPr>
        <p:spPr>
          <a:xfrm>
            <a:off x="324475" y="5140000"/>
            <a:ext cx="39027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Bring characters to life with animation.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80027" y="864925"/>
            <a:ext cx="4188777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Animate a Character Cards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4DEDF-4A54-9746-8D1C-3193E260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10" y="1986213"/>
            <a:ext cx="18379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F4BCA-A1B5-564B-94EA-A9253312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538" y="1986213"/>
            <a:ext cx="183208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E68D-7C78-EB47-8B84-846AAC9A7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10" y="3543651"/>
            <a:ext cx="182551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51E88-2CFE-C549-8334-A256C3C2A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538" y="3543651"/>
            <a:ext cx="183802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92" name="Google Shape;392;p16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6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 extrusionOk="0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/>
          <p:nvPr/>
        </p:nvSpPr>
        <p:spPr>
          <a:xfrm>
            <a:off x="0" y="2575674"/>
            <a:ext cx="4572000" cy="1670050"/>
          </a:xfrm>
          <a:custGeom>
            <a:avLst/>
            <a:gdLst/>
            <a:ahLst/>
            <a:cxnLst/>
            <a:rect l="l" t="t" r="r" b="b"/>
            <a:pathLst>
              <a:path w="4572000" h="1670050" extrusionOk="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6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215900" y="220476"/>
            <a:ext cx="419473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Glide from Point to Point</a:t>
            </a:r>
            <a:endParaRPr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0" y="1035707"/>
            <a:ext cx="4571999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1434205" y="2686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6"/>
          <p:cNvSpPr txBox="1"/>
          <p:nvPr/>
        </p:nvSpPr>
        <p:spPr>
          <a:xfrm>
            <a:off x="24460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5" name="Google Shape;405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" name="Google Shape;406;p16"/>
          <p:cNvSpPr/>
          <p:nvPr/>
        </p:nvSpPr>
        <p:spPr>
          <a:xfrm>
            <a:off x="1412125" y="1558925"/>
            <a:ext cx="712457" cy="538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6"/>
          <p:cNvSpPr txBox="1"/>
          <p:nvPr/>
        </p:nvSpPr>
        <p:spPr>
          <a:xfrm>
            <a:off x="1595043" y="2107079"/>
            <a:ext cx="3467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230566" y="2085339"/>
            <a:ext cx="111446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2" name="Google Shape;412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6"/>
          <p:cNvSpPr/>
          <p:nvPr/>
        </p:nvSpPr>
        <p:spPr>
          <a:xfrm>
            <a:off x="3621404" y="1561617"/>
            <a:ext cx="712470" cy="576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6"/>
          <p:cNvSpPr txBox="1"/>
          <p:nvPr/>
        </p:nvSpPr>
        <p:spPr>
          <a:xfrm>
            <a:off x="3743746" y="2110254"/>
            <a:ext cx="46926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Rocketship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1199421" y="2958731"/>
            <a:ext cx="1643816" cy="11874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6"/>
          <p:cNvSpPr txBox="1"/>
          <p:nvPr/>
        </p:nvSpPr>
        <p:spPr>
          <a:xfrm>
            <a:off x="3102236" y="3248151"/>
            <a:ext cx="113220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2362454" y="3339204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 extrusionOk="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6"/>
          <p:cNvSpPr/>
          <p:nvPr/>
        </p:nvSpPr>
        <p:spPr>
          <a:xfrm>
            <a:off x="2794775" y="37027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6"/>
          <p:cNvSpPr/>
          <p:nvPr/>
        </p:nvSpPr>
        <p:spPr>
          <a:xfrm>
            <a:off x="0" y="5092700"/>
            <a:ext cx="4572000" cy="1308100"/>
          </a:xfrm>
          <a:custGeom>
            <a:avLst/>
            <a:gdLst/>
            <a:ahLst/>
            <a:cxnLst/>
            <a:rect l="l" t="t" r="r" b="b"/>
            <a:pathLst>
              <a:path w="4572000" h="1308100" extrusionOk="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6"/>
          <p:cNvSpPr/>
          <p:nvPr/>
        </p:nvSpPr>
        <p:spPr>
          <a:xfrm>
            <a:off x="0" y="5092700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 extrusionOk="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6"/>
          <p:cNvSpPr/>
          <p:nvPr/>
        </p:nvSpPr>
        <p:spPr>
          <a:xfrm>
            <a:off x="1306487" y="5484571"/>
            <a:ext cx="1323047" cy="6570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16"/>
          <p:cNvSpPr/>
          <p:nvPr/>
        </p:nvSpPr>
        <p:spPr>
          <a:xfrm>
            <a:off x="1306487" y="5484572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6"/>
          <p:cNvSpPr/>
          <p:nvPr/>
        </p:nvSpPr>
        <p:spPr>
          <a:xfrm>
            <a:off x="315887" y="5489498"/>
            <a:ext cx="817592" cy="6437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6"/>
          <p:cNvSpPr/>
          <p:nvPr/>
        </p:nvSpPr>
        <p:spPr>
          <a:xfrm>
            <a:off x="315892" y="5489498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6"/>
          <p:cNvSpPr txBox="1"/>
          <p:nvPr/>
        </p:nvSpPr>
        <p:spPr>
          <a:xfrm>
            <a:off x="2806700" y="5554979"/>
            <a:ext cx="14725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its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positions will update in the blocks palette.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2242820" y="5589981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 extrusionOk="0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6"/>
          <p:cNvSpPr/>
          <p:nvPr/>
        </p:nvSpPr>
        <p:spPr>
          <a:xfrm>
            <a:off x="2688844" y="5738747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120000" extrusionOk="0">
                <a:moveTo>
                  <a:pt x="0" y="0"/>
                </a:moveTo>
                <a:lnTo>
                  <a:pt x="10007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6"/>
          <p:cNvSpPr/>
          <p:nvPr/>
        </p:nvSpPr>
        <p:spPr>
          <a:xfrm>
            <a:off x="776146" y="5735851"/>
            <a:ext cx="107657" cy="1186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6"/>
          <p:cNvSpPr/>
          <p:nvPr/>
        </p:nvSpPr>
        <p:spPr>
          <a:xfrm>
            <a:off x="512000" y="3091827"/>
            <a:ext cx="485214" cy="3878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6"/>
          <p:cNvSpPr/>
          <p:nvPr/>
        </p:nvSpPr>
        <p:spPr>
          <a:xfrm>
            <a:off x="0" y="4245571"/>
            <a:ext cx="4572000" cy="847725"/>
          </a:xfrm>
          <a:custGeom>
            <a:avLst/>
            <a:gdLst/>
            <a:ahLst/>
            <a:cxnLst/>
            <a:rect l="l" t="t" r="r" b="b"/>
            <a:pathLst>
              <a:path w="4572000" h="847725" extrusionOk="0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6"/>
          <p:cNvSpPr/>
          <p:nvPr/>
        </p:nvSpPr>
        <p:spPr>
          <a:xfrm>
            <a:off x="0" y="5080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6"/>
          <p:cNvSpPr/>
          <p:nvPr/>
        </p:nvSpPr>
        <p:spPr>
          <a:xfrm>
            <a:off x="0" y="42328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6"/>
          <p:cNvSpPr/>
          <p:nvPr/>
        </p:nvSpPr>
        <p:spPr>
          <a:xfrm>
            <a:off x="2850266" y="4641850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6"/>
          <p:cNvSpPr/>
          <p:nvPr/>
        </p:nvSpPr>
        <p:spPr>
          <a:xfrm>
            <a:off x="2850266" y="46418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6"/>
          <p:cNvSpPr/>
          <p:nvPr/>
        </p:nvSpPr>
        <p:spPr>
          <a:xfrm>
            <a:off x="2652135" y="47839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670BB-65A6-744F-92AE-D6CF78500997}"/>
              </a:ext>
            </a:extLst>
          </p:cNvPr>
          <p:cNvSpPr txBox="1"/>
          <p:nvPr/>
        </p:nvSpPr>
        <p:spPr>
          <a:xfrm>
            <a:off x="3029966" y="3483162"/>
            <a:ext cx="1408625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another point to glide to.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8332D-F1F3-9E4E-9CDF-1AB7401FB7F8}"/>
              </a:ext>
            </a:extLst>
          </p:cNvPr>
          <p:cNvSpPr txBox="1"/>
          <p:nvPr/>
        </p:nvSpPr>
        <p:spPr>
          <a:xfrm>
            <a:off x="3040358" y="3858083"/>
            <a:ext cx="1493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end point.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5D9F1-45DA-5348-9896-D4BF9A49454C}"/>
              </a:ext>
            </a:extLst>
          </p:cNvPr>
          <p:cNvSpPr txBox="1"/>
          <p:nvPr/>
        </p:nvSpPr>
        <p:spPr>
          <a:xfrm>
            <a:off x="450476" y="3408210"/>
            <a:ext cx="6155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>
                <a:latin typeface="Roboto" panose="02000000000000000000" pitchFamily="2" charset="0"/>
                <a:ea typeface="Roboto" panose="02000000000000000000" pitchFamily="2" charset="0"/>
              </a:rPr>
              <a:t>Rocketship</a:t>
            </a:r>
            <a:endParaRPr lang="en-US" sz="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23625-EB72-404E-9F35-7ED727D0EAC2}"/>
              </a:ext>
            </a:extLst>
          </p:cNvPr>
          <p:cNvSpPr txBox="1"/>
          <p:nvPr/>
        </p:nvSpPr>
        <p:spPr>
          <a:xfrm>
            <a:off x="0" y="428219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874-0238-D740-9A5A-E92CD076E82A}"/>
              </a:ext>
            </a:extLst>
          </p:cNvPr>
          <p:cNvSpPr txBox="1"/>
          <p:nvPr/>
        </p:nvSpPr>
        <p:spPr>
          <a:xfrm>
            <a:off x="324828" y="4667793"/>
            <a:ext cx="238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56" name="Google Shape;419;p16">
            <a:extLst>
              <a:ext uri="{FF2B5EF4-FFF2-40B4-BE49-F238E27FC236}">
                <a16:creationId xmlns:a16="http://schemas.microsoft.com/office/drawing/2014/main" id="{350956A9-55FB-384A-BB48-7026400204D7}"/>
              </a:ext>
            </a:extLst>
          </p:cNvPr>
          <p:cNvSpPr/>
          <p:nvPr/>
        </p:nvSpPr>
        <p:spPr>
          <a:xfrm>
            <a:off x="2791310" y="395905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01;p18">
            <a:extLst>
              <a:ext uri="{FF2B5EF4-FFF2-40B4-BE49-F238E27FC236}">
                <a16:creationId xmlns:a16="http://schemas.microsoft.com/office/drawing/2014/main" id="{ABEF0DA7-8527-9C4C-B460-332569ACAB0B}"/>
              </a:ext>
            </a:extLst>
          </p:cNvPr>
          <p:cNvSpPr txBox="1"/>
          <p:nvPr/>
        </p:nvSpPr>
        <p:spPr>
          <a:xfrm>
            <a:off x="0" y="51782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2A13F2-BBE1-4424-8090-46CAADF5F0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994" y="1452267"/>
            <a:ext cx="819914" cy="646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D741D-E9F0-43F4-9931-5067EF1AB5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5031" y="1527776"/>
            <a:ext cx="582169" cy="569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"/>
          <p:cNvSpPr/>
          <p:nvPr/>
        </p:nvSpPr>
        <p:spPr>
          <a:xfrm>
            <a:off x="263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7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7"/>
          <p:cNvSpPr txBox="1"/>
          <p:nvPr/>
        </p:nvSpPr>
        <p:spPr>
          <a:xfrm>
            <a:off x="723901" y="1299083"/>
            <a:ext cx="3136766" cy="2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walk or run.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7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7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7"/>
          <p:cNvSpPr/>
          <p:nvPr/>
        </p:nvSpPr>
        <p:spPr>
          <a:xfrm>
            <a:off x="1145794" y="37217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17"/>
          <p:cNvSpPr/>
          <p:nvPr/>
        </p:nvSpPr>
        <p:spPr>
          <a:xfrm>
            <a:off x="1145794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7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7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Walking Animation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8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8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8"/>
          <p:cNvSpPr/>
          <p:nvPr/>
        </p:nvSpPr>
        <p:spPr>
          <a:xfrm>
            <a:off x="0" y="4844211"/>
            <a:ext cx="2298700" cy="1557020"/>
          </a:xfrm>
          <a:custGeom>
            <a:avLst/>
            <a:gdLst/>
            <a:ahLst/>
            <a:cxnLst/>
            <a:rect l="l" t="t" r="r" b="b"/>
            <a:pathLst>
              <a:path w="2298700" h="1557020" extrusionOk="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8"/>
          <p:cNvSpPr/>
          <p:nvPr/>
        </p:nvSpPr>
        <p:spPr>
          <a:xfrm>
            <a:off x="2298700" y="4844211"/>
            <a:ext cx="2273300" cy="1557020"/>
          </a:xfrm>
          <a:custGeom>
            <a:avLst/>
            <a:gdLst/>
            <a:ahLst/>
            <a:cxnLst/>
            <a:rect l="l" t="t" r="r" b="b"/>
            <a:pathLst>
              <a:path w="2273300" h="1557020" extrusionOk="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8"/>
          <p:cNvSpPr/>
          <p:nvPr/>
        </p:nvSpPr>
        <p:spPr>
          <a:xfrm>
            <a:off x="2298700" y="4781296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 extrusionOk="0">
                <a:moveTo>
                  <a:pt x="2273300" y="0"/>
                </a:moveTo>
                <a:lnTo>
                  <a:pt x="0" y="0"/>
                </a:lnTo>
                <a:lnTo>
                  <a:pt x="0" y="1619503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8"/>
          <p:cNvSpPr/>
          <p:nvPr/>
        </p:nvSpPr>
        <p:spPr>
          <a:xfrm>
            <a:off x="0" y="927100"/>
            <a:ext cx="4572000" cy="1536065"/>
          </a:xfrm>
          <a:custGeom>
            <a:avLst/>
            <a:gdLst/>
            <a:ahLst/>
            <a:cxnLst/>
            <a:rect l="l" t="t" r="r" b="b"/>
            <a:pathLst>
              <a:path w="4572000" h="1536064" extrusionOk="0">
                <a:moveTo>
                  <a:pt x="0" y="1535696"/>
                </a:moveTo>
                <a:lnTo>
                  <a:pt x="4572000" y="1535696"/>
                </a:lnTo>
                <a:lnTo>
                  <a:pt x="4572000" y="0"/>
                </a:lnTo>
                <a:lnTo>
                  <a:pt x="0" y="0"/>
                </a:lnTo>
                <a:lnTo>
                  <a:pt x="0" y="153569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8"/>
          <p:cNvSpPr/>
          <p:nvPr/>
        </p:nvSpPr>
        <p:spPr>
          <a:xfrm>
            <a:off x="0" y="2462796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 extrusionOk="0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8"/>
          <p:cNvSpPr/>
          <p:nvPr/>
        </p:nvSpPr>
        <p:spPr>
          <a:xfrm>
            <a:off x="0" y="483149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8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8"/>
          <p:cNvSpPr txBox="1">
            <a:spLocks noGrp="1"/>
          </p:cNvSpPr>
          <p:nvPr>
            <p:ph type="title"/>
          </p:nvPr>
        </p:nvSpPr>
        <p:spPr>
          <a:xfrm>
            <a:off x="215900" y="262479"/>
            <a:ext cx="4307586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Walking Animation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1434183" y="2559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1" name="Google Shape;481;p18"/>
          <p:cNvSpPr/>
          <p:nvPr/>
        </p:nvSpPr>
        <p:spPr>
          <a:xfrm>
            <a:off x="1649456" y="2874771"/>
            <a:ext cx="1273087" cy="17730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8"/>
          <p:cNvSpPr/>
          <p:nvPr/>
        </p:nvSpPr>
        <p:spPr>
          <a:xfrm>
            <a:off x="2057400" y="14020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8"/>
          <p:cNvSpPr txBox="1"/>
          <p:nvPr/>
        </p:nvSpPr>
        <p:spPr>
          <a:xfrm>
            <a:off x="2289646" y="1954645"/>
            <a:ext cx="9264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walking or running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6" name="Google Shape;486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8"/>
          <p:cNvSpPr/>
          <p:nvPr/>
        </p:nvSpPr>
        <p:spPr>
          <a:xfrm>
            <a:off x="1135303" y="1431925"/>
            <a:ext cx="712482" cy="5383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8"/>
          <p:cNvSpPr txBox="1"/>
          <p:nvPr/>
        </p:nvSpPr>
        <p:spPr>
          <a:xfrm>
            <a:off x="1147942" y="1990726"/>
            <a:ext cx="699839" cy="13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Jungle</a:t>
            </a:r>
            <a:endParaRPr sz="6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345139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8"/>
          <p:cNvSpPr/>
          <p:nvPr/>
        </p:nvSpPr>
        <p:spPr>
          <a:xfrm>
            <a:off x="3484879" y="1422400"/>
            <a:ext cx="731520" cy="7315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8"/>
          <p:cNvSpPr txBox="1"/>
          <p:nvPr/>
        </p:nvSpPr>
        <p:spPr>
          <a:xfrm>
            <a:off x="3557149" y="1986429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651863" y="2958759"/>
            <a:ext cx="609599" cy="609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8"/>
          <p:cNvSpPr txBox="1"/>
          <p:nvPr/>
        </p:nvSpPr>
        <p:spPr>
          <a:xfrm>
            <a:off x="709542" y="3400176"/>
            <a:ext cx="49466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0" y="4960008"/>
            <a:ext cx="22987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594564" y="5683630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855599" y="5317752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18"/>
          <p:cNvSpPr/>
          <p:nvPr/>
        </p:nvSpPr>
        <p:spPr>
          <a:xfrm>
            <a:off x="855599" y="531775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8"/>
          <p:cNvSpPr txBox="1"/>
          <p:nvPr/>
        </p:nvSpPr>
        <p:spPr>
          <a:xfrm>
            <a:off x="2298700" y="4960008"/>
            <a:ext cx="22733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2445852" y="5683630"/>
            <a:ext cx="198725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 want to slow down the animation, try adding a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wait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inside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repeat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block.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18"/>
          <p:cNvSpPr/>
          <p:nvPr/>
        </p:nvSpPr>
        <p:spPr>
          <a:xfrm>
            <a:off x="2943721" y="5292352"/>
            <a:ext cx="985795" cy="3540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2A1D9-16B5-44F2-880D-B58A4AEC1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748" y="1299462"/>
            <a:ext cx="819914" cy="646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8B57F-EF48-44B5-B3A7-561300A443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3038" y="1384618"/>
            <a:ext cx="582169" cy="5699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1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9"/>
          <p:cNvSpPr txBox="1"/>
          <p:nvPr/>
        </p:nvSpPr>
        <p:spPr>
          <a:xfrm>
            <a:off x="821804" y="1115205"/>
            <a:ext cx="303886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flap its wings as it moves across the stage.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8" name="Google Shape;518;p19"/>
          <p:cNvSpPr/>
          <p:nvPr/>
        </p:nvSpPr>
        <p:spPr>
          <a:xfrm>
            <a:off x="1142428" y="1851698"/>
            <a:ext cx="2280412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9"/>
          <p:cNvSpPr/>
          <p:nvPr/>
        </p:nvSpPr>
        <p:spPr>
          <a:xfrm>
            <a:off x="1142428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9"/>
          <p:cNvSpPr/>
          <p:nvPr/>
        </p:nvSpPr>
        <p:spPr>
          <a:xfrm>
            <a:off x="1142428" y="3747134"/>
            <a:ext cx="2280412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9"/>
          <p:cNvSpPr/>
          <p:nvPr/>
        </p:nvSpPr>
        <p:spPr>
          <a:xfrm>
            <a:off x="1142428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9"/>
          <p:cNvSpPr txBox="1">
            <a:spLocks noGrp="1"/>
          </p:cNvSpPr>
          <p:nvPr>
            <p:ph type="title"/>
          </p:nvPr>
        </p:nvSpPr>
        <p:spPr>
          <a:xfrm>
            <a:off x="205153" y="433115"/>
            <a:ext cx="416169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Flying Animation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2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0" y="927100"/>
            <a:ext cx="4572000" cy="1626870"/>
          </a:xfrm>
          <a:custGeom>
            <a:avLst/>
            <a:gdLst/>
            <a:ahLst/>
            <a:cxnLst/>
            <a:rect l="l" t="t" r="r" b="b"/>
            <a:pathLst>
              <a:path w="4572000" h="1626870" extrusionOk="0">
                <a:moveTo>
                  <a:pt x="0" y="1626844"/>
                </a:moveTo>
                <a:lnTo>
                  <a:pt x="4572000" y="1626844"/>
                </a:lnTo>
                <a:lnTo>
                  <a:pt x="4572000" y="0"/>
                </a:lnTo>
                <a:lnTo>
                  <a:pt x="0" y="0"/>
                </a:lnTo>
                <a:lnTo>
                  <a:pt x="0" y="162684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0" y="2553944"/>
            <a:ext cx="4572000" cy="2856865"/>
          </a:xfrm>
          <a:custGeom>
            <a:avLst/>
            <a:gdLst/>
            <a:ahLst/>
            <a:cxnLst/>
            <a:rect l="l" t="t" r="r" b="b"/>
            <a:pathLst>
              <a:path w="4572000" h="2856865" extrusionOk="0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0" y="254123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981200" y="1351280"/>
            <a:ext cx="0" cy="1054100"/>
          </a:xfrm>
          <a:custGeom>
            <a:avLst/>
            <a:gdLst/>
            <a:ahLst/>
            <a:cxnLst/>
            <a:rect l="l" t="t" r="r" b="b"/>
            <a:pathLst>
              <a:path w="120000" h="1054100" extrusionOk="0">
                <a:moveTo>
                  <a:pt x="0" y="0"/>
                </a:moveTo>
                <a:lnTo>
                  <a:pt x="0" y="1053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 txBox="1"/>
          <p:nvPr/>
        </p:nvSpPr>
        <p:spPr>
          <a:xfrm>
            <a:off x="2120600" y="1903845"/>
            <a:ext cx="12954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41338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Parrot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flying sprite).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045959" y="1381125"/>
            <a:ext cx="712482" cy="5391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 txBox="1"/>
          <p:nvPr/>
        </p:nvSpPr>
        <p:spPr>
          <a:xfrm>
            <a:off x="1219066" y="1917700"/>
            <a:ext cx="3663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Canyon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" name="Google Shape;544;p20"/>
          <p:cNvSpPr txBox="1"/>
          <p:nvPr/>
        </p:nvSpPr>
        <p:spPr>
          <a:xfrm>
            <a:off x="312119" y="19075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7" name="Google Shape;547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20"/>
          <p:cNvSpPr/>
          <p:nvPr/>
        </p:nvSpPr>
        <p:spPr>
          <a:xfrm>
            <a:off x="3568047" y="1398511"/>
            <a:ext cx="666779" cy="5760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20"/>
          <p:cNvSpPr txBox="1"/>
          <p:nvPr/>
        </p:nvSpPr>
        <p:spPr>
          <a:xfrm>
            <a:off x="3745498" y="1917700"/>
            <a:ext cx="3060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Parrot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215900" y="228831"/>
            <a:ext cx="43561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Flying Animation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2326396" y="3381375"/>
            <a:ext cx="1410694" cy="17301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0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0" y="5410200"/>
            <a:ext cx="4572000" cy="990600"/>
          </a:xfrm>
          <a:custGeom>
            <a:avLst/>
            <a:gdLst/>
            <a:ahLst/>
            <a:cxnLst/>
            <a:rect l="l" t="t" r="r" b="b"/>
            <a:pathLst>
              <a:path w="4572000" h="990600" extrusionOk="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0"/>
          <p:cNvSpPr/>
          <p:nvPr/>
        </p:nvSpPr>
        <p:spPr>
          <a:xfrm>
            <a:off x="0" y="539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20"/>
          <p:cNvSpPr/>
          <p:nvPr/>
        </p:nvSpPr>
        <p:spPr>
          <a:xfrm>
            <a:off x="2184400" y="3325002"/>
            <a:ext cx="0" cy="1838960"/>
          </a:xfrm>
          <a:custGeom>
            <a:avLst/>
            <a:gdLst/>
            <a:ahLst/>
            <a:cxnLst/>
            <a:rect l="l" t="t" r="r" b="b"/>
            <a:pathLst>
              <a:path w="120000" h="1838960" extrusionOk="0">
                <a:moveTo>
                  <a:pt x="0" y="0"/>
                </a:moveTo>
                <a:lnTo>
                  <a:pt x="0" y="18389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0"/>
          <p:cNvSpPr/>
          <p:nvPr/>
        </p:nvSpPr>
        <p:spPr>
          <a:xfrm>
            <a:off x="228600" y="3381375"/>
            <a:ext cx="1552956" cy="88740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0"/>
          <p:cNvSpPr txBox="1"/>
          <p:nvPr/>
        </p:nvSpPr>
        <p:spPr>
          <a:xfrm>
            <a:off x="1028700" y="4250024"/>
            <a:ext cx="9245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26465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the end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3467100" y="4211924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1285366" y="3663309"/>
            <a:ext cx="660400" cy="186055"/>
          </a:xfrm>
          <a:custGeom>
            <a:avLst/>
            <a:gdLst/>
            <a:ahLst/>
            <a:cxnLst/>
            <a:rect l="l" t="t" r="r" b="b"/>
            <a:pathLst>
              <a:path w="660400" h="186054" extrusionOk="0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0"/>
          <p:cNvSpPr/>
          <p:nvPr/>
        </p:nvSpPr>
        <p:spPr>
          <a:xfrm>
            <a:off x="1730025" y="4077239"/>
            <a:ext cx="127000" cy="194310"/>
          </a:xfrm>
          <a:custGeom>
            <a:avLst/>
            <a:gdLst/>
            <a:ahLst/>
            <a:cxnLst/>
            <a:rect l="l" t="t" r="r" b="b"/>
            <a:pathLst>
              <a:path w="127000" h="194310" extrusionOk="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0"/>
          <p:cNvSpPr/>
          <p:nvPr/>
        </p:nvSpPr>
        <p:spPr>
          <a:xfrm>
            <a:off x="3619500" y="389914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20"/>
          <p:cNvSpPr/>
          <p:nvPr/>
        </p:nvSpPr>
        <p:spPr>
          <a:xfrm>
            <a:off x="3619500" y="436850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20"/>
          <p:cNvSpPr txBox="1"/>
          <p:nvPr/>
        </p:nvSpPr>
        <p:spPr>
          <a:xfrm>
            <a:off x="0" y="5531507"/>
            <a:ext cx="457200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66" name="Google Shape;566;p20"/>
          <p:cNvSpPr/>
          <p:nvPr/>
        </p:nvSpPr>
        <p:spPr>
          <a:xfrm>
            <a:off x="2850266" y="5797550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0"/>
          <p:cNvSpPr/>
          <p:nvPr/>
        </p:nvSpPr>
        <p:spPr>
          <a:xfrm>
            <a:off x="2850266" y="57975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0"/>
          <p:cNvSpPr/>
          <p:nvPr/>
        </p:nvSpPr>
        <p:spPr>
          <a:xfrm>
            <a:off x="2652135" y="59396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BADAE-E1E0-224F-BA45-3261E9308812}"/>
              </a:ext>
            </a:extLst>
          </p:cNvPr>
          <p:cNvSpPr txBox="1"/>
          <p:nvPr/>
        </p:nvSpPr>
        <p:spPr>
          <a:xfrm>
            <a:off x="0" y="265525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39A2B-615A-BE4B-9258-9B7C376A4848}"/>
              </a:ext>
            </a:extLst>
          </p:cNvPr>
          <p:cNvSpPr txBox="1"/>
          <p:nvPr/>
        </p:nvSpPr>
        <p:spPr>
          <a:xfrm>
            <a:off x="12711" y="3077509"/>
            <a:ext cx="2171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Glide across the screen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FE1F28-BCB9-8548-B04F-51DAF3E57640}"/>
              </a:ext>
            </a:extLst>
          </p:cNvPr>
          <p:cNvSpPr txBox="1"/>
          <p:nvPr/>
        </p:nvSpPr>
        <p:spPr>
          <a:xfrm>
            <a:off x="2223270" y="3074109"/>
            <a:ext cx="2354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Flap the wings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032-76B6-CF4E-8F6C-B39619C30240}"/>
              </a:ext>
            </a:extLst>
          </p:cNvPr>
          <p:cNvSpPr txBox="1"/>
          <p:nvPr/>
        </p:nvSpPr>
        <p:spPr>
          <a:xfrm>
            <a:off x="974224" y="3458320"/>
            <a:ext cx="1311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the starting point.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D63619-3C16-2D42-AE70-B24CF65E2654}"/>
              </a:ext>
            </a:extLst>
          </p:cNvPr>
          <p:cNvSpPr txBox="1"/>
          <p:nvPr/>
        </p:nvSpPr>
        <p:spPr>
          <a:xfrm>
            <a:off x="3179715" y="3703256"/>
            <a:ext cx="1392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one costume.</a:t>
            </a:r>
          </a:p>
        </p:txBody>
      </p:sp>
      <p:sp>
        <p:nvSpPr>
          <p:cNvPr id="47" name="Google Shape;565;p20">
            <a:extLst>
              <a:ext uri="{FF2B5EF4-FFF2-40B4-BE49-F238E27FC236}">
                <a16:creationId xmlns:a16="http://schemas.microsoft.com/office/drawing/2014/main" id="{34CE24E3-8AAF-B246-AC0B-FE22E274088D}"/>
              </a:ext>
            </a:extLst>
          </p:cNvPr>
          <p:cNvSpPr txBox="1"/>
          <p:nvPr/>
        </p:nvSpPr>
        <p:spPr>
          <a:xfrm>
            <a:off x="228600" y="5776507"/>
            <a:ext cx="2453173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58BAD-A15E-4746-BBB7-AB9F30A08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332" y="1296664"/>
            <a:ext cx="582169" cy="569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0BEE4E-CA15-4AC7-AFD1-482CFC7F35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88" y="1258564"/>
            <a:ext cx="819914" cy="6461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21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1"/>
          <p:cNvSpPr txBox="1"/>
          <p:nvPr/>
        </p:nvSpPr>
        <p:spPr>
          <a:xfrm>
            <a:off x="1516992" y="1263650"/>
            <a:ext cx="153860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talk.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2" name="Google Shape;582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1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1"/>
          <p:cNvSpPr/>
          <p:nvPr/>
        </p:nvSpPr>
        <p:spPr>
          <a:xfrm>
            <a:off x="1145806" y="37344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1"/>
          <p:cNvSpPr/>
          <p:nvPr/>
        </p:nvSpPr>
        <p:spPr>
          <a:xfrm>
            <a:off x="1145794" y="37344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1"/>
          <p:cNvSpPr/>
          <p:nvPr/>
        </p:nvSpPr>
        <p:spPr>
          <a:xfrm>
            <a:off x="850224" y="4514466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21"/>
          <p:cNvSpPr/>
          <p:nvPr/>
        </p:nvSpPr>
        <p:spPr>
          <a:xfrm>
            <a:off x="958660" y="4514466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2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21"/>
          <p:cNvSpPr txBox="1">
            <a:spLocks noGrp="1"/>
          </p:cNvSpPr>
          <p:nvPr>
            <p:ph type="title"/>
          </p:nvPr>
        </p:nvSpPr>
        <p:spPr>
          <a:xfrm>
            <a:off x="140677" y="433115"/>
            <a:ext cx="42672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Talking Animation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2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0" y="927100"/>
            <a:ext cx="4572000" cy="2152650"/>
          </a:xfrm>
          <a:custGeom>
            <a:avLst/>
            <a:gdLst/>
            <a:ahLst/>
            <a:cxnLst/>
            <a:rect l="l" t="t" r="r" b="b"/>
            <a:pathLst>
              <a:path w="4572000" h="2152650" extrusionOk="0">
                <a:moveTo>
                  <a:pt x="0" y="2152650"/>
                </a:moveTo>
                <a:lnTo>
                  <a:pt x="4572000" y="2152650"/>
                </a:lnTo>
                <a:lnTo>
                  <a:pt x="4572000" y="0"/>
                </a:lnTo>
                <a:lnTo>
                  <a:pt x="0" y="0"/>
                </a:lnTo>
                <a:lnTo>
                  <a:pt x="0" y="21526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" name="Google Shape;601;p22"/>
          <p:cNvSpPr/>
          <p:nvPr/>
        </p:nvSpPr>
        <p:spPr>
          <a:xfrm>
            <a:off x="0" y="3079750"/>
            <a:ext cx="4572000" cy="2354580"/>
          </a:xfrm>
          <a:custGeom>
            <a:avLst/>
            <a:gdLst/>
            <a:ahLst/>
            <a:cxnLst/>
            <a:rect l="l" t="t" r="r" b="b"/>
            <a:pathLst>
              <a:path w="4572000" h="2354579" extrusionOk="0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0" y="3067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2"/>
          <p:cNvSpPr/>
          <p:nvPr/>
        </p:nvSpPr>
        <p:spPr>
          <a:xfrm>
            <a:off x="0" y="5434076"/>
            <a:ext cx="4572000" cy="967105"/>
          </a:xfrm>
          <a:custGeom>
            <a:avLst/>
            <a:gdLst/>
            <a:ahLst/>
            <a:cxnLst/>
            <a:rect l="l" t="t" r="r" b="b"/>
            <a:pathLst>
              <a:path w="4572000" h="967104" extrusionOk="0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22"/>
          <p:cNvSpPr/>
          <p:nvPr/>
        </p:nvSpPr>
        <p:spPr>
          <a:xfrm>
            <a:off x="0" y="542137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1758950" y="1361439"/>
            <a:ext cx="0" cy="1573530"/>
          </a:xfrm>
          <a:custGeom>
            <a:avLst/>
            <a:gdLst/>
            <a:ahLst/>
            <a:cxnLst/>
            <a:rect l="l" t="t" r="r" b="b"/>
            <a:pathLst>
              <a:path w="120000" h="1573530" extrusionOk="0">
                <a:moveTo>
                  <a:pt x="0" y="0"/>
                </a:moveTo>
                <a:lnTo>
                  <a:pt x="0" y="1573415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22"/>
          <p:cNvSpPr txBox="1"/>
          <p:nvPr/>
        </p:nvSpPr>
        <p:spPr>
          <a:xfrm>
            <a:off x="467180" y="1897379"/>
            <a:ext cx="9867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Penguin 2.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725307" y="2190013"/>
            <a:ext cx="469812" cy="5298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 txBox="1"/>
          <p:nvPr/>
        </p:nvSpPr>
        <p:spPr>
          <a:xfrm>
            <a:off x="762116" y="2691279"/>
            <a:ext cx="39814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Penguin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3037839" y="1679772"/>
            <a:ext cx="121094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the penguin’s other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3056902" y="1436725"/>
            <a:ext cx="661746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22"/>
          <p:cNvSpPr/>
          <p:nvPr/>
        </p:nvSpPr>
        <p:spPr>
          <a:xfrm>
            <a:off x="3056892" y="1436730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22"/>
          <p:cNvSpPr/>
          <p:nvPr/>
        </p:nvSpPr>
        <p:spPr>
          <a:xfrm>
            <a:off x="2066423" y="1441011"/>
            <a:ext cx="889000" cy="14161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22"/>
          <p:cNvSpPr/>
          <p:nvPr/>
        </p:nvSpPr>
        <p:spPr>
          <a:xfrm>
            <a:off x="2066423" y="1441011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22"/>
          <p:cNvSpPr txBox="1">
            <a:spLocks noGrp="1"/>
          </p:cNvSpPr>
          <p:nvPr>
            <p:ph type="title"/>
          </p:nvPr>
        </p:nvSpPr>
        <p:spPr>
          <a:xfrm>
            <a:off x="215900" y="186993"/>
            <a:ext cx="4356100" cy="67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Talking Animation</a:t>
            </a:r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0" y="3194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236261" y="4102346"/>
            <a:ext cx="1537633" cy="7408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22"/>
          <p:cNvSpPr txBox="1"/>
          <p:nvPr/>
        </p:nvSpPr>
        <p:spPr>
          <a:xfrm>
            <a:off x="546100" y="4906758"/>
            <a:ext cx="1275972" cy="46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703580" y="4695849"/>
            <a:ext cx="0" cy="232410"/>
          </a:xfrm>
          <a:custGeom>
            <a:avLst/>
            <a:gdLst/>
            <a:ahLst/>
            <a:cxnLst/>
            <a:rect l="l" t="t" r="r" b="b"/>
            <a:pathLst>
              <a:path w="120000" h="232410" extrusionOk="0">
                <a:moveTo>
                  <a:pt x="0" y="23229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22"/>
          <p:cNvSpPr/>
          <p:nvPr/>
        </p:nvSpPr>
        <p:spPr>
          <a:xfrm>
            <a:off x="1905000" y="3629802"/>
            <a:ext cx="0" cy="1623060"/>
          </a:xfrm>
          <a:custGeom>
            <a:avLst/>
            <a:gdLst/>
            <a:ahLst/>
            <a:cxnLst/>
            <a:rect l="l" t="t" r="r" b="b"/>
            <a:pathLst>
              <a:path w="120000" h="1623060" extrusionOk="0">
                <a:moveTo>
                  <a:pt x="0" y="0"/>
                </a:moveTo>
                <a:lnTo>
                  <a:pt x="0" y="1623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22"/>
          <p:cNvSpPr txBox="1"/>
          <p:nvPr/>
        </p:nvSpPr>
        <p:spPr>
          <a:xfrm>
            <a:off x="3276600" y="4130809"/>
            <a:ext cx="11391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2053199" y="3719802"/>
            <a:ext cx="1605542" cy="14905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22"/>
          <p:cNvSpPr txBox="1"/>
          <p:nvPr/>
        </p:nvSpPr>
        <p:spPr>
          <a:xfrm>
            <a:off x="3276600" y="4659129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3556000" y="4295547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 extrusionOk="0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22"/>
          <p:cNvSpPr/>
          <p:nvPr/>
        </p:nvSpPr>
        <p:spPr>
          <a:xfrm>
            <a:off x="3556000" y="4815707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 extrusionOk="0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22"/>
          <p:cNvSpPr txBox="1"/>
          <p:nvPr/>
        </p:nvSpPr>
        <p:spPr>
          <a:xfrm>
            <a:off x="509895" y="3776750"/>
            <a:ext cx="1136748" cy="27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741629" y="3547008"/>
            <a:ext cx="560158" cy="2052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22"/>
          <p:cNvSpPr/>
          <p:nvPr/>
        </p:nvSpPr>
        <p:spPr>
          <a:xfrm>
            <a:off x="741630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22"/>
          <p:cNvSpPr txBox="1"/>
          <p:nvPr/>
        </p:nvSpPr>
        <p:spPr>
          <a:xfrm>
            <a:off x="0" y="5544207"/>
            <a:ext cx="457200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</a:tabLst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634" name="Google Shape;634;p22"/>
          <p:cNvSpPr/>
          <p:nvPr/>
        </p:nvSpPr>
        <p:spPr>
          <a:xfrm>
            <a:off x="2850266" y="5822950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22"/>
          <p:cNvSpPr/>
          <p:nvPr/>
        </p:nvSpPr>
        <p:spPr>
          <a:xfrm>
            <a:off x="2850266" y="58229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22"/>
          <p:cNvSpPr/>
          <p:nvPr/>
        </p:nvSpPr>
        <p:spPr>
          <a:xfrm>
            <a:off x="2652135" y="59523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633;p22">
            <a:extLst>
              <a:ext uri="{FF2B5EF4-FFF2-40B4-BE49-F238E27FC236}">
                <a16:creationId xmlns:a16="http://schemas.microsoft.com/office/drawing/2014/main" id="{6DEE7A24-A0B7-E54B-8FF0-87A423E15E13}"/>
              </a:ext>
            </a:extLst>
          </p:cNvPr>
          <p:cNvSpPr txBox="1"/>
          <p:nvPr/>
        </p:nvSpPr>
        <p:spPr>
          <a:xfrm>
            <a:off x="0" y="5780871"/>
            <a:ext cx="2669333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53B3D-B322-4759-9E60-F6F3576008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129" y="1328965"/>
            <a:ext cx="582169" cy="5699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2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3"/>
          <p:cNvSpPr txBox="1"/>
          <p:nvPr/>
        </p:nvSpPr>
        <p:spPr>
          <a:xfrm>
            <a:off x="723900" y="1103630"/>
            <a:ext cx="31367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Edit a sprite’s costumes to create your own animation.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" name="Google Shape;650;p2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1" name="Google Shape;651;p2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3"/>
          <p:cNvSpPr/>
          <p:nvPr/>
        </p:nvSpPr>
        <p:spPr>
          <a:xfrm>
            <a:off x="1145794" y="37471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3"/>
          <p:cNvSpPr/>
          <p:nvPr/>
        </p:nvSpPr>
        <p:spPr>
          <a:xfrm>
            <a:off x="1145794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3"/>
          <p:cNvSpPr txBox="1">
            <a:spLocks noGrp="1"/>
          </p:cNvSpPr>
          <p:nvPr>
            <p:ph type="title"/>
          </p:nvPr>
        </p:nvSpPr>
        <p:spPr>
          <a:xfrm>
            <a:off x="234461" y="433523"/>
            <a:ext cx="4126523" cy="4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Draw an Animation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4"/>
          <p:cNvSpPr/>
          <p:nvPr/>
        </p:nvSpPr>
        <p:spPr>
          <a:xfrm>
            <a:off x="0" y="92710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572000" h="3657600" extrusionOk="0">
                <a:moveTo>
                  <a:pt x="0" y="3657600"/>
                </a:moveTo>
                <a:lnTo>
                  <a:pt x="4572000" y="3657600"/>
                </a:lnTo>
                <a:lnTo>
                  <a:pt x="457200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4"/>
          <p:cNvSpPr/>
          <p:nvPr/>
        </p:nvSpPr>
        <p:spPr>
          <a:xfrm>
            <a:off x="0" y="4584700"/>
            <a:ext cx="2679700" cy="1816100"/>
          </a:xfrm>
          <a:custGeom>
            <a:avLst/>
            <a:gdLst/>
            <a:ahLst/>
            <a:cxnLst/>
            <a:rect l="l" t="t" r="r" b="b"/>
            <a:pathLst>
              <a:path w="2679700" h="1816100" extrusionOk="0">
                <a:moveTo>
                  <a:pt x="0" y="1816100"/>
                </a:moveTo>
                <a:lnTo>
                  <a:pt x="2679700" y="1816100"/>
                </a:lnTo>
                <a:lnTo>
                  <a:pt x="26797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24"/>
          <p:cNvSpPr/>
          <p:nvPr/>
        </p:nvSpPr>
        <p:spPr>
          <a:xfrm>
            <a:off x="0" y="45847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 h="120000" extrusionOk="0">
                <a:moveTo>
                  <a:pt x="457200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4"/>
          <p:cNvSpPr/>
          <p:nvPr/>
        </p:nvSpPr>
        <p:spPr>
          <a:xfrm>
            <a:off x="11303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4"/>
          <p:cNvSpPr/>
          <p:nvPr/>
        </p:nvSpPr>
        <p:spPr>
          <a:xfrm>
            <a:off x="238125" y="2303471"/>
            <a:ext cx="712469" cy="7124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4"/>
          <p:cNvSpPr/>
          <p:nvPr/>
        </p:nvSpPr>
        <p:spPr>
          <a:xfrm>
            <a:off x="238125" y="230347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4"/>
          <p:cNvSpPr txBox="1"/>
          <p:nvPr/>
        </p:nvSpPr>
        <p:spPr>
          <a:xfrm>
            <a:off x="479713" y="2838925"/>
            <a:ext cx="2298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Frog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248920" y="1874005"/>
            <a:ext cx="69913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39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6" name="Google Shape;676;p24"/>
          <p:cNvSpPr/>
          <p:nvPr/>
        </p:nvSpPr>
        <p:spPr>
          <a:xfrm>
            <a:off x="1676996" y="1389532"/>
            <a:ext cx="6617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24"/>
          <p:cNvSpPr/>
          <p:nvPr/>
        </p:nvSpPr>
        <p:spPr>
          <a:xfrm>
            <a:off x="1676991" y="1389543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24"/>
          <p:cNvSpPr/>
          <p:nvPr/>
        </p:nvSpPr>
        <p:spPr>
          <a:xfrm>
            <a:off x="1312544" y="1886438"/>
            <a:ext cx="1390650" cy="895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4"/>
          <p:cNvSpPr/>
          <p:nvPr/>
        </p:nvSpPr>
        <p:spPr>
          <a:xfrm>
            <a:off x="1312544" y="1886438"/>
            <a:ext cx="1390650" cy="895350"/>
          </a:xfrm>
          <a:custGeom>
            <a:avLst/>
            <a:gdLst/>
            <a:ahLst/>
            <a:cxnLst/>
            <a:rect l="l" t="t" r="r" b="b"/>
            <a:pathLst>
              <a:path w="13906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314450" y="895350"/>
                </a:lnTo>
                <a:lnTo>
                  <a:pt x="1358503" y="894159"/>
                </a:lnTo>
                <a:lnTo>
                  <a:pt x="1381125" y="885825"/>
                </a:lnTo>
                <a:lnTo>
                  <a:pt x="1389459" y="863203"/>
                </a:lnTo>
                <a:lnTo>
                  <a:pt x="1390650" y="819150"/>
                </a:lnTo>
                <a:lnTo>
                  <a:pt x="1390650" y="76200"/>
                </a:lnTo>
                <a:lnTo>
                  <a:pt x="1389459" y="32146"/>
                </a:lnTo>
                <a:lnTo>
                  <a:pt x="1381125" y="9525"/>
                </a:lnTo>
                <a:lnTo>
                  <a:pt x="1358503" y="1190"/>
                </a:lnTo>
                <a:lnTo>
                  <a:pt x="13144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4"/>
          <p:cNvSpPr/>
          <p:nvPr/>
        </p:nvSpPr>
        <p:spPr>
          <a:xfrm>
            <a:off x="2447836" y="2592053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4"/>
          <p:cNvSpPr/>
          <p:nvPr/>
        </p:nvSpPr>
        <p:spPr>
          <a:xfrm>
            <a:off x="28829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4"/>
          <p:cNvSpPr txBox="1"/>
          <p:nvPr/>
        </p:nvSpPr>
        <p:spPr>
          <a:xfrm>
            <a:off x="3035300" y="1486739"/>
            <a:ext cx="12433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you should have two identical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3057525" y="1886438"/>
            <a:ext cx="1276350" cy="895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4" name="Google Shape;684;p24"/>
          <p:cNvSpPr/>
          <p:nvPr/>
        </p:nvSpPr>
        <p:spPr>
          <a:xfrm>
            <a:off x="3057525" y="1886438"/>
            <a:ext cx="1276350" cy="895350"/>
          </a:xfrm>
          <a:custGeom>
            <a:avLst/>
            <a:gdLst/>
            <a:ahLst/>
            <a:cxnLst/>
            <a:rect l="l" t="t" r="r" b="b"/>
            <a:pathLst>
              <a:path w="12763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200150" y="895350"/>
                </a:lnTo>
                <a:lnTo>
                  <a:pt x="1244203" y="894159"/>
                </a:lnTo>
                <a:lnTo>
                  <a:pt x="1266825" y="885825"/>
                </a:lnTo>
                <a:lnTo>
                  <a:pt x="1275159" y="863203"/>
                </a:lnTo>
                <a:lnTo>
                  <a:pt x="1276350" y="819150"/>
                </a:lnTo>
                <a:lnTo>
                  <a:pt x="1276350" y="76200"/>
                </a:lnTo>
                <a:lnTo>
                  <a:pt x="1275159" y="32146"/>
                </a:lnTo>
                <a:lnTo>
                  <a:pt x="1266825" y="9525"/>
                </a:lnTo>
                <a:lnTo>
                  <a:pt x="1244203" y="1190"/>
                </a:lnTo>
                <a:lnTo>
                  <a:pt x="1200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5" name="Google Shape;685;p24"/>
          <p:cNvSpPr/>
          <p:nvPr/>
        </p:nvSpPr>
        <p:spPr>
          <a:xfrm>
            <a:off x="3377526" y="2583661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24"/>
          <p:cNvSpPr/>
          <p:nvPr/>
        </p:nvSpPr>
        <p:spPr>
          <a:xfrm>
            <a:off x="234950" y="344170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24"/>
          <p:cNvSpPr txBox="1"/>
          <p:nvPr/>
        </p:nvSpPr>
        <p:spPr>
          <a:xfrm>
            <a:off x="215900" y="3538871"/>
            <a:ext cx="6038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290319" y="3538871"/>
            <a:ext cx="14706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part of the costume to squeeze or stretch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312544" y="3962605"/>
            <a:ext cx="638810" cy="4409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4"/>
          <p:cNvSpPr/>
          <p:nvPr/>
        </p:nvSpPr>
        <p:spPr>
          <a:xfrm>
            <a:off x="1312544" y="3962605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4"/>
          <p:cNvSpPr/>
          <p:nvPr/>
        </p:nvSpPr>
        <p:spPr>
          <a:xfrm>
            <a:off x="3287445" y="3962605"/>
            <a:ext cx="447751" cy="44003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4"/>
          <p:cNvSpPr/>
          <p:nvPr/>
        </p:nvSpPr>
        <p:spPr>
          <a:xfrm>
            <a:off x="3287445" y="3962605"/>
            <a:ext cx="448310" cy="440054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4"/>
          <p:cNvSpPr/>
          <p:nvPr/>
        </p:nvSpPr>
        <p:spPr>
          <a:xfrm>
            <a:off x="3873423" y="3962605"/>
            <a:ext cx="447751" cy="44003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4"/>
          <p:cNvSpPr/>
          <p:nvPr/>
        </p:nvSpPr>
        <p:spPr>
          <a:xfrm>
            <a:off x="3873423" y="396260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4"/>
          <p:cNvSpPr/>
          <p:nvPr/>
        </p:nvSpPr>
        <p:spPr>
          <a:xfrm>
            <a:off x="4180165" y="4260297"/>
            <a:ext cx="102565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4"/>
          <p:cNvSpPr txBox="1"/>
          <p:nvPr/>
        </p:nvSpPr>
        <p:spPr>
          <a:xfrm>
            <a:off x="1435100" y="5568021"/>
            <a:ext cx="8223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next costume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animate your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2094786" y="3962605"/>
            <a:ext cx="638812" cy="44003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4"/>
          <p:cNvSpPr/>
          <p:nvPr/>
        </p:nvSpPr>
        <p:spPr>
          <a:xfrm>
            <a:off x="2094786" y="3962605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4"/>
          <p:cNvSpPr/>
          <p:nvPr/>
        </p:nvSpPr>
        <p:spPr>
          <a:xfrm>
            <a:off x="2467648" y="4171788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0" y="1816100"/>
                </a:moveTo>
                <a:lnTo>
                  <a:pt x="1892300" y="1816100"/>
                </a:lnTo>
                <a:lnTo>
                  <a:pt x="18923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1892300" y="0"/>
                </a:moveTo>
                <a:lnTo>
                  <a:pt x="0" y="0"/>
                </a:lnTo>
                <a:lnTo>
                  <a:pt x="0" y="18161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4"/>
          <p:cNvSpPr txBox="1"/>
          <p:nvPr/>
        </p:nvSpPr>
        <p:spPr>
          <a:xfrm>
            <a:off x="2703194" y="4693308"/>
            <a:ext cx="1868806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3132024" y="5559779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1111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1290319" y="2842260"/>
            <a:ext cx="13938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(on a Mac, control-click) a costume to duplicate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" name="Google Shape;706;p24"/>
          <p:cNvSpPr txBox="1"/>
          <p:nvPr/>
        </p:nvSpPr>
        <p:spPr>
          <a:xfrm>
            <a:off x="1290319" y="1651204"/>
            <a:ext cx="124269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7" name="Google Shape;707;p24"/>
          <p:cNvSpPr txBox="1"/>
          <p:nvPr/>
        </p:nvSpPr>
        <p:spPr>
          <a:xfrm>
            <a:off x="3035300" y="2842260"/>
            <a:ext cx="13093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costume to select and edit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3393059" y="5135866"/>
            <a:ext cx="488400" cy="260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4"/>
          <p:cNvSpPr/>
          <p:nvPr/>
        </p:nvSpPr>
        <p:spPr>
          <a:xfrm>
            <a:off x="3393059" y="5135866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174624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49"/>
                </a:lnTo>
                <a:lnTo>
                  <a:pt x="402717" y="260349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4"/>
                </a:lnTo>
                <a:lnTo>
                  <a:pt x="488442" y="85724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4"/>
          <p:cNvSpPr/>
          <p:nvPr/>
        </p:nvSpPr>
        <p:spPr>
          <a:xfrm>
            <a:off x="3112775" y="3879824"/>
            <a:ext cx="309879" cy="439966"/>
          </a:xfrm>
          <a:custGeom>
            <a:avLst/>
            <a:gdLst/>
            <a:ahLst/>
            <a:cxnLst/>
            <a:rect l="l" t="t" r="r" b="b"/>
            <a:pathLst>
              <a:path w="309879" h="435610" extrusionOk="0">
                <a:moveTo>
                  <a:pt x="0" y="0"/>
                </a:moveTo>
                <a:lnTo>
                  <a:pt x="0" y="435356"/>
                </a:lnTo>
                <a:lnTo>
                  <a:pt x="309880" y="43535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4"/>
          <p:cNvSpPr txBox="1">
            <a:spLocks noGrp="1"/>
          </p:cNvSpPr>
          <p:nvPr>
            <p:ph type="title"/>
          </p:nvPr>
        </p:nvSpPr>
        <p:spPr>
          <a:xfrm>
            <a:off x="215900" y="203380"/>
            <a:ext cx="4356100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5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Draw an Animation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2" name="Google Shape;712;p24"/>
          <p:cNvSpPr txBox="1"/>
          <p:nvPr/>
        </p:nvSpPr>
        <p:spPr>
          <a:xfrm>
            <a:off x="0" y="4693308"/>
            <a:ext cx="26797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3" name="Google Shape;713;p24"/>
          <p:cNvSpPr txBox="1"/>
          <p:nvPr/>
        </p:nvSpPr>
        <p:spPr>
          <a:xfrm>
            <a:off x="1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238125" y="3962605"/>
            <a:ext cx="712469" cy="44099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4"/>
          <p:cNvSpPr/>
          <p:nvPr/>
        </p:nvSpPr>
        <p:spPr>
          <a:xfrm>
            <a:off x="238125" y="3962605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199"/>
                </a:lnTo>
                <a:lnTo>
                  <a:pt x="711279" y="32146"/>
                </a:lnTo>
                <a:lnTo>
                  <a:pt x="702945" y="9524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4"/>
          <p:cNvSpPr/>
          <p:nvPr/>
        </p:nvSpPr>
        <p:spPr>
          <a:xfrm>
            <a:off x="385686" y="3884499"/>
            <a:ext cx="0" cy="147955"/>
          </a:xfrm>
          <a:custGeom>
            <a:avLst/>
            <a:gdLst/>
            <a:ahLst/>
            <a:cxnLst/>
            <a:rect l="l" t="t" r="r" b="b"/>
            <a:pathLst>
              <a:path w="120000" h="147954" extrusionOk="0">
                <a:moveTo>
                  <a:pt x="0" y="0"/>
                </a:moveTo>
                <a:lnTo>
                  <a:pt x="0" y="1476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24"/>
          <p:cNvSpPr/>
          <p:nvPr/>
        </p:nvSpPr>
        <p:spPr>
          <a:xfrm>
            <a:off x="248920" y="4986997"/>
            <a:ext cx="1046645" cy="11804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4"/>
          <p:cNvSpPr/>
          <p:nvPr/>
        </p:nvSpPr>
        <p:spPr>
          <a:xfrm>
            <a:off x="1279531" y="572105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120000" extrusionOk="0">
                <a:moveTo>
                  <a:pt x="0" y="0"/>
                </a:moveTo>
                <a:lnTo>
                  <a:pt x="12221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9" name="Google Shape;719;p24"/>
          <p:cNvSpPr/>
          <p:nvPr/>
        </p:nvSpPr>
        <p:spPr>
          <a:xfrm>
            <a:off x="876300" y="5475820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 extrusionOk="0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0" name="Google Shape;720;p24"/>
          <p:cNvSpPr txBox="1"/>
          <p:nvPr/>
        </p:nvSpPr>
        <p:spPr>
          <a:xfrm>
            <a:off x="1435100" y="5223079"/>
            <a:ext cx="1046644" cy="23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24"/>
          <p:cNvSpPr/>
          <p:nvPr/>
        </p:nvSpPr>
        <p:spPr>
          <a:xfrm>
            <a:off x="1454162" y="4993347"/>
            <a:ext cx="560146" cy="2052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24"/>
          <p:cNvSpPr/>
          <p:nvPr/>
        </p:nvSpPr>
        <p:spPr>
          <a:xfrm>
            <a:off x="1454152" y="4993350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24"/>
          <p:cNvSpPr txBox="1"/>
          <p:nvPr/>
        </p:nvSpPr>
        <p:spPr>
          <a:xfrm>
            <a:off x="3009900" y="3538875"/>
            <a:ext cx="147066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handle to rotate an object you’ve selected.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FEEA0-87AA-4BC1-87D7-E51B13FCFF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4131" y="1313886"/>
            <a:ext cx="582169" cy="569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617568" y="1930051"/>
            <a:ext cx="3367243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848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2914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Move with Arrow Keys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Character Jump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Switch Poses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from Point to Point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Flying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36244" lvl="0" indent="-13207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Draw an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79749" y="858077"/>
            <a:ext cx="4273354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Animate a Character Cards</a:t>
            </a:r>
            <a:endParaRPr dirty="0"/>
          </a:p>
        </p:txBody>
      </p:sp>
      <p:sp>
        <p:nvSpPr>
          <p:cNvPr id="125" name="Google Shape;125;p8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" name="Google Shape;72;p7">
            <a:extLst>
              <a:ext uri="{FF2B5EF4-FFF2-40B4-BE49-F238E27FC236}">
                <a16:creationId xmlns:a16="http://schemas.microsoft.com/office/drawing/2014/main" id="{6D7CECE6-9454-4397-A41D-30724A05F6DF}"/>
              </a:ext>
            </a:extLst>
          </p:cNvPr>
          <p:cNvSpPr txBox="1"/>
          <p:nvPr/>
        </p:nvSpPr>
        <p:spPr>
          <a:xfrm>
            <a:off x="2758429" y="5954836"/>
            <a:ext cx="1412508" cy="20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/>
          <p:nvPr/>
        </p:nvSpPr>
        <p:spPr>
          <a:xfrm>
            <a:off x="0" y="-11723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0" y="237567"/>
            <a:ext cx="4572000" cy="77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with Arrow Keys</a:t>
            </a:r>
            <a:endParaRPr dirty="0"/>
          </a:p>
        </p:txBody>
      </p:sp>
      <p:sp>
        <p:nvSpPr>
          <p:cNvPr id="138" name="Google Shape;13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 txBox="1"/>
          <p:nvPr/>
        </p:nvSpPr>
        <p:spPr>
          <a:xfrm>
            <a:off x="2221127" y="5923700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1157998" y="1841017"/>
            <a:ext cx="2280412" cy="17190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1157998" y="18410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838194" y="4475279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838193" y="2580439"/>
            <a:ext cx="204584" cy="2219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155206" y="3732205"/>
            <a:ext cx="2285999" cy="17213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155204" y="3732199"/>
            <a:ext cx="2286000" cy="1721485"/>
          </a:xfrm>
          <a:custGeom>
            <a:avLst/>
            <a:gdLst/>
            <a:ahLst/>
            <a:cxnLst/>
            <a:rect l="l" t="t" r="r" b="b"/>
            <a:pathLst>
              <a:path w="2286000" h="1721485" extrusionOk="0">
                <a:moveTo>
                  <a:pt x="0" y="1721357"/>
                </a:moveTo>
                <a:lnTo>
                  <a:pt x="2286000" y="1721357"/>
                </a:lnTo>
                <a:lnTo>
                  <a:pt x="2286000" y="0"/>
                </a:lnTo>
                <a:lnTo>
                  <a:pt x="0" y="0"/>
                </a:lnTo>
                <a:lnTo>
                  <a:pt x="0" y="1721357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A528C-0884-AB47-A71E-A1FCF7F913D3}"/>
              </a:ext>
            </a:extLst>
          </p:cNvPr>
          <p:cNvSpPr txBox="1"/>
          <p:nvPr/>
        </p:nvSpPr>
        <p:spPr>
          <a:xfrm>
            <a:off x="705890" y="1177526"/>
            <a:ext cx="315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arrow keys to move your </a:t>
            </a:r>
            <a:b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character around.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1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10"/>
          <p:cNvSpPr/>
          <p:nvPr/>
        </p:nvSpPr>
        <p:spPr>
          <a:xfrm>
            <a:off x="0" y="927100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10"/>
          <p:cNvSpPr/>
          <p:nvPr/>
        </p:nvSpPr>
        <p:spPr>
          <a:xfrm>
            <a:off x="0" y="2565387"/>
            <a:ext cx="4572000" cy="2858135"/>
          </a:xfrm>
          <a:custGeom>
            <a:avLst/>
            <a:gdLst/>
            <a:ahLst/>
            <a:cxnLst/>
            <a:rect l="l" t="t" r="r" b="b"/>
            <a:pathLst>
              <a:path w="4572000" h="2858135" extrusionOk="0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0" y="2552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5422900"/>
            <a:ext cx="4572000" cy="977900"/>
          </a:xfrm>
          <a:custGeom>
            <a:avLst/>
            <a:gdLst/>
            <a:ahLst/>
            <a:cxnLst/>
            <a:rect l="l" t="t" r="r" b="b"/>
            <a:pathLst>
              <a:path w="4572000" h="977900" extrusionOk="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5410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228600" y="4318355"/>
            <a:ext cx="1511160" cy="7159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228600" y="3497643"/>
            <a:ext cx="1585607" cy="7159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25503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with Arrow Keys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286000" y="14274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 txBox="1"/>
          <p:nvPr/>
        </p:nvSpPr>
        <p:spPr>
          <a:xfrm>
            <a:off x="24206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1374025" y="1558925"/>
            <a:ext cx="712457" cy="5413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 txBox="1"/>
          <p:nvPr/>
        </p:nvSpPr>
        <p:spPr>
          <a:xfrm>
            <a:off x="1555774" y="2110254"/>
            <a:ext cx="37528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Soccer 2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215900" y="2085339"/>
            <a:ext cx="10827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3781869" y="1596586"/>
            <a:ext cx="391540" cy="5077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 txBox="1"/>
          <p:nvPr/>
        </p:nvSpPr>
        <p:spPr>
          <a:xfrm>
            <a:off x="3707782" y="2110254"/>
            <a:ext cx="54102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Pico Walking</a:t>
            </a:r>
            <a:endParaRPr sz="7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286000" y="3459479"/>
            <a:ext cx="0" cy="1816100"/>
          </a:xfrm>
          <a:custGeom>
            <a:avLst/>
            <a:gdLst/>
            <a:ahLst/>
            <a:cxnLst/>
            <a:rect l="l" t="t" r="r" b="b"/>
            <a:pathLst>
              <a:path w="120000" h="1816100" extrusionOk="0">
                <a:moveTo>
                  <a:pt x="0" y="0"/>
                </a:moveTo>
                <a:lnTo>
                  <a:pt x="0" y="1815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215900" y="3003550"/>
            <a:ext cx="133987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x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0" y="2583225"/>
            <a:ext cx="4571999" cy="39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215900" y="3219450"/>
            <a:ext cx="1870582" cy="21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character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side to side.	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4133124" y="4615229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 extrusionOk="0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4133125" y="3781302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40184" y="118998"/>
                </a:moveTo>
                <a:lnTo>
                  <a:pt x="66905" y="118998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8"/>
                </a:lnTo>
                <a:close/>
              </a:path>
              <a:path w="208279" h="368935" extrusionOk="0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8"/>
                </a:lnTo>
                <a:lnTo>
                  <a:pt x="194629" y="118998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543117" y="3498656"/>
            <a:ext cx="1503273" cy="7138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543124" y="4323372"/>
            <a:ext cx="1563087" cy="6961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530417" y="5099471"/>
            <a:ext cx="172212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down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215900" y="5071687"/>
            <a:ext cx="161226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left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899796" y="4894788"/>
            <a:ext cx="0" cy="187325"/>
          </a:xfrm>
          <a:custGeom>
            <a:avLst/>
            <a:gdLst/>
            <a:ahLst/>
            <a:cxnLst/>
            <a:rect l="l" t="t" r="r" b="b"/>
            <a:pathLst>
              <a:path w="120000" h="187325" extrusionOk="0">
                <a:moveTo>
                  <a:pt x="0" y="0"/>
                </a:moveTo>
                <a:lnTo>
                  <a:pt x="0" y="187147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342590" y="3942064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 extrusionOk="0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 extrusionOk="0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341269" y="4770002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 extrusionOk="0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 extrusionOk="0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194557" y="4887778"/>
            <a:ext cx="0" cy="195580"/>
          </a:xfrm>
          <a:custGeom>
            <a:avLst/>
            <a:gdLst/>
            <a:ahLst/>
            <a:cxnLst/>
            <a:rect l="l" t="t" r="r" b="b"/>
            <a:pathLst>
              <a:path w="120000" h="195579" extrusionOk="0">
                <a:moveTo>
                  <a:pt x="0" y="0"/>
                </a:moveTo>
                <a:lnTo>
                  <a:pt x="0" y="19540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 txBox="1"/>
          <p:nvPr/>
        </p:nvSpPr>
        <p:spPr>
          <a:xfrm>
            <a:off x="0" y="5406293"/>
            <a:ext cx="4572000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198" name="Google Shape;198;p10"/>
          <p:cNvSpPr/>
          <p:nvPr/>
        </p:nvSpPr>
        <p:spPr>
          <a:xfrm>
            <a:off x="933792" y="5697179"/>
            <a:ext cx="204584" cy="22191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/>
          <p:nvPr/>
        </p:nvSpPr>
        <p:spPr>
          <a:xfrm>
            <a:off x="933792" y="5943088"/>
            <a:ext cx="204584" cy="22191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162433" y="5943088"/>
            <a:ext cx="204584" cy="2219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705150" y="5943088"/>
            <a:ext cx="204584" cy="22191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F3FEE-5C23-734E-B0FE-F79A8B96F6D1}"/>
              </a:ext>
            </a:extLst>
          </p:cNvPr>
          <p:cNvSpPr txBox="1"/>
          <p:nvPr/>
        </p:nvSpPr>
        <p:spPr>
          <a:xfrm>
            <a:off x="2448724" y="3219450"/>
            <a:ext cx="20977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Move your character </a:t>
            </a:r>
            <a:r>
              <a:rPr lang="en-US" sz="900" i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up and down.</a:t>
            </a:r>
          </a:p>
        </p:txBody>
      </p:sp>
      <p:sp>
        <p:nvSpPr>
          <p:cNvPr id="51" name="Google Shape;197;p10">
            <a:extLst>
              <a:ext uri="{FF2B5EF4-FFF2-40B4-BE49-F238E27FC236}">
                <a16:creationId xmlns:a16="http://schemas.microsoft.com/office/drawing/2014/main" id="{F1FF158C-D907-E24D-A038-6DC4736FF329}"/>
              </a:ext>
            </a:extLst>
          </p:cNvPr>
          <p:cNvSpPr txBox="1"/>
          <p:nvPr/>
        </p:nvSpPr>
        <p:spPr>
          <a:xfrm>
            <a:off x="1535575" y="5684781"/>
            <a:ext cx="2435860" cy="47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 to move your character around.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" name="Google Shape;184;p10">
            <a:extLst>
              <a:ext uri="{FF2B5EF4-FFF2-40B4-BE49-F238E27FC236}">
                <a16:creationId xmlns:a16="http://schemas.microsoft.com/office/drawing/2014/main" id="{FFDA1AED-A654-402D-AF1F-8A2F112C116D}"/>
              </a:ext>
            </a:extLst>
          </p:cNvPr>
          <p:cNvSpPr txBox="1"/>
          <p:nvPr/>
        </p:nvSpPr>
        <p:spPr>
          <a:xfrm>
            <a:off x="2524620" y="3026997"/>
            <a:ext cx="133987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y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68339-C442-4D94-9F70-F9AF101794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618" y="1613723"/>
            <a:ext cx="399289" cy="399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72C5D-5A84-44B1-BDCE-471FA6D011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1072" y="1613723"/>
            <a:ext cx="399289" cy="3992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 txBox="1"/>
          <p:nvPr/>
        </p:nvSpPr>
        <p:spPr>
          <a:xfrm>
            <a:off x="2232850" y="5923552"/>
            <a:ext cx="106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723900" y="5927725"/>
            <a:ext cx="1266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1" y="232701"/>
            <a:ext cx="4572000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indent="-99441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Character Jump</a:t>
            </a:r>
            <a:endParaRPr dirty="0"/>
          </a:p>
        </p:txBody>
      </p:sp>
      <p:sp>
        <p:nvSpPr>
          <p:cNvPr id="214" name="Google Shape;214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1"/>
          <p:cNvSpPr txBox="1"/>
          <p:nvPr/>
        </p:nvSpPr>
        <p:spPr>
          <a:xfrm>
            <a:off x="723900" y="1263651"/>
            <a:ext cx="3136765" cy="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jump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1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1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1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927100"/>
            <a:ext cx="4572000" cy="1838325"/>
          </a:xfrm>
          <a:custGeom>
            <a:avLst/>
            <a:gdLst/>
            <a:ahLst/>
            <a:cxnLst/>
            <a:rect l="l" t="t" r="r" b="b"/>
            <a:pathLst>
              <a:path w="4572000" h="1838325" extrusionOk="0">
                <a:moveTo>
                  <a:pt x="0" y="1837956"/>
                </a:moveTo>
                <a:lnTo>
                  <a:pt x="4572000" y="1837956"/>
                </a:lnTo>
                <a:lnTo>
                  <a:pt x="4572000" y="0"/>
                </a:lnTo>
                <a:lnTo>
                  <a:pt x="0" y="0"/>
                </a:lnTo>
                <a:lnTo>
                  <a:pt x="0" y="183795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/>
          <p:nvPr/>
        </p:nvSpPr>
        <p:spPr>
          <a:xfrm>
            <a:off x="0" y="2765056"/>
            <a:ext cx="4572000" cy="2261870"/>
          </a:xfrm>
          <a:custGeom>
            <a:avLst/>
            <a:gdLst/>
            <a:ahLst/>
            <a:cxnLst/>
            <a:rect l="l" t="t" r="r" b="b"/>
            <a:pathLst>
              <a:path w="4572000" h="2261870" extrusionOk="0">
                <a:moveTo>
                  <a:pt x="0" y="2261603"/>
                </a:moveTo>
                <a:lnTo>
                  <a:pt x="4572000" y="2261603"/>
                </a:lnTo>
                <a:lnTo>
                  <a:pt x="4572000" y="0"/>
                </a:lnTo>
                <a:lnTo>
                  <a:pt x="0" y="0"/>
                </a:lnTo>
                <a:lnTo>
                  <a:pt x="0" y="226160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2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2"/>
          <p:cNvSpPr/>
          <p:nvPr/>
        </p:nvSpPr>
        <p:spPr>
          <a:xfrm>
            <a:off x="0" y="5026659"/>
            <a:ext cx="4572000" cy="1374140"/>
          </a:xfrm>
          <a:custGeom>
            <a:avLst/>
            <a:gdLst/>
            <a:ahLst/>
            <a:cxnLst/>
            <a:rect l="l" t="t" r="r" b="b"/>
            <a:pathLst>
              <a:path w="4572000" h="1374139" extrusionOk="0">
                <a:moveTo>
                  <a:pt x="0" y="1374139"/>
                </a:moveTo>
                <a:lnTo>
                  <a:pt x="4572000" y="1374139"/>
                </a:lnTo>
                <a:lnTo>
                  <a:pt x="4572000" y="0"/>
                </a:lnTo>
                <a:lnTo>
                  <a:pt x="0" y="0"/>
                </a:lnTo>
                <a:lnTo>
                  <a:pt x="0" y="137413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01395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215900" y="249340"/>
            <a:ext cx="4356100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Character Jump</a:t>
            </a:r>
            <a:endParaRPr dirty="0"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434205" y="28772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930480" y="51378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 txBox="1"/>
          <p:nvPr/>
        </p:nvSpPr>
        <p:spPr>
          <a:xfrm>
            <a:off x="2407961" y="2096864"/>
            <a:ext cx="1128745" cy="35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2"/>
          <p:cNvSpPr/>
          <p:nvPr/>
        </p:nvSpPr>
        <p:spPr>
          <a:xfrm>
            <a:off x="1412125" y="1558925"/>
            <a:ext cx="712457" cy="5398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560590" y="2107079"/>
            <a:ext cx="41592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56276" y="2096864"/>
            <a:ext cx="1192584" cy="30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2"/>
          <p:cNvSpPr/>
          <p:nvPr/>
        </p:nvSpPr>
        <p:spPr>
          <a:xfrm>
            <a:off x="3754120" y="1561617"/>
            <a:ext cx="447042" cy="5260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2"/>
          <p:cNvSpPr txBox="1"/>
          <p:nvPr/>
        </p:nvSpPr>
        <p:spPr>
          <a:xfrm>
            <a:off x="3705264" y="2110254"/>
            <a:ext cx="5461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 Walking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480578" y="3266795"/>
            <a:ext cx="1582661" cy="13932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2"/>
          <p:cNvSpPr/>
          <p:nvPr/>
        </p:nvSpPr>
        <p:spPr>
          <a:xfrm>
            <a:off x="2484461" y="4432098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120000" extrusionOk="0">
                <a:moveTo>
                  <a:pt x="3886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2"/>
          <p:cNvSpPr txBox="1"/>
          <p:nvPr/>
        </p:nvSpPr>
        <p:spPr>
          <a:xfrm>
            <a:off x="2915679" y="4327024"/>
            <a:ext cx="124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go back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43815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2"/>
          <p:cNvSpPr txBox="1"/>
          <p:nvPr/>
        </p:nvSpPr>
        <p:spPr>
          <a:xfrm>
            <a:off x="689776" y="3740279"/>
            <a:ext cx="1816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27710" y="3395486"/>
            <a:ext cx="302183" cy="3556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2"/>
          <p:cNvSpPr/>
          <p:nvPr/>
        </p:nvSpPr>
        <p:spPr>
          <a:xfrm>
            <a:off x="2459061" y="3847898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120000" extrusionOk="0">
                <a:moveTo>
                  <a:pt x="4140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2"/>
          <p:cNvSpPr txBox="1"/>
          <p:nvPr/>
        </p:nvSpPr>
        <p:spPr>
          <a:xfrm>
            <a:off x="2915678" y="3742824"/>
            <a:ext cx="133568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high to jump.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2003138" y="5597517"/>
            <a:ext cx="198501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680831" y="57168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2"/>
          <p:cNvSpPr/>
          <p:nvPr/>
        </p:nvSpPr>
        <p:spPr>
          <a:xfrm>
            <a:off x="680831" y="56861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2"/>
          <p:cNvSpPr/>
          <p:nvPr/>
        </p:nvSpPr>
        <p:spPr>
          <a:xfrm>
            <a:off x="137489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2"/>
          <p:cNvSpPr/>
          <p:nvPr/>
        </p:nvSpPr>
        <p:spPr>
          <a:xfrm>
            <a:off x="137489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2"/>
          <p:cNvSpPr/>
          <p:nvPr/>
        </p:nvSpPr>
        <p:spPr>
          <a:xfrm>
            <a:off x="91261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2"/>
          <p:cNvSpPr/>
          <p:nvPr/>
        </p:nvSpPr>
        <p:spPr>
          <a:xfrm>
            <a:off x="91261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2"/>
          <p:cNvSpPr/>
          <p:nvPr/>
        </p:nvSpPr>
        <p:spPr>
          <a:xfrm>
            <a:off x="114375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114375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68147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68147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160603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160603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755721" y="55064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983597" y="55077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1675016" y="55077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1449644" y="55077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1221374" y="55077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1737360" y="56865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F9176-1F1F-4E59-B8DC-69D143750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24" y="1614955"/>
            <a:ext cx="399289" cy="399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91B56-2C8E-4770-A671-C0BC9AAB59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2689" y="1614955"/>
            <a:ext cx="399289" cy="3992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3"/>
          <p:cNvSpPr txBox="1"/>
          <p:nvPr/>
        </p:nvSpPr>
        <p:spPr>
          <a:xfrm>
            <a:off x="641342" y="1264953"/>
            <a:ext cx="32893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-127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 when you press a key.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3"/>
          <p:cNvSpPr/>
          <p:nvPr/>
        </p:nvSpPr>
        <p:spPr>
          <a:xfrm>
            <a:off x="1145806" y="373777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3"/>
          <p:cNvSpPr/>
          <p:nvPr/>
        </p:nvSpPr>
        <p:spPr>
          <a:xfrm>
            <a:off x="1145794" y="37377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Switch Poses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29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4"/>
          <p:cNvSpPr/>
          <p:nvPr/>
        </p:nvSpPr>
        <p:spPr>
          <a:xfrm>
            <a:off x="0" y="927100"/>
            <a:ext cx="4572000" cy="2197100"/>
          </a:xfrm>
          <a:custGeom>
            <a:avLst/>
            <a:gdLst/>
            <a:ahLst/>
            <a:cxnLst/>
            <a:rect l="l" t="t" r="r" b="b"/>
            <a:pathLst>
              <a:path w="4572000" h="2197100" extrusionOk="0">
                <a:moveTo>
                  <a:pt x="0" y="2197100"/>
                </a:moveTo>
                <a:lnTo>
                  <a:pt x="4572000" y="2197100"/>
                </a:lnTo>
                <a:lnTo>
                  <a:pt x="4572000" y="0"/>
                </a:lnTo>
                <a:lnTo>
                  <a:pt x="0" y="0"/>
                </a:lnTo>
                <a:lnTo>
                  <a:pt x="0" y="2197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0" y="3124200"/>
            <a:ext cx="4572000" cy="2209800"/>
          </a:xfrm>
          <a:custGeom>
            <a:avLst/>
            <a:gdLst/>
            <a:ahLst/>
            <a:cxnLst/>
            <a:rect l="l" t="t" r="r" b="b"/>
            <a:pathLst>
              <a:path w="4572000" h="2209800" extrusionOk="0">
                <a:moveTo>
                  <a:pt x="0" y="2209800"/>
                </a:moveTo>
                <a:lnTo>
                  <a:pt x="4572000" y="2209800"/>
                </a:lnTo>
                <a:lnTo>
                  <a:pt x="45720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0" y="3111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215900" y="153512"/>
            <a:ext cx="4227008" cy="3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Switch Poses</a:t>
            </a:r>
            <a:br>
              <a:rPr lang="en-US" dirty="0"/>
            </a:b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501140" y="3872190"/>
            <a:ext cx="1464980" cy="12830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3200400" y="4309681"/>
            <a:ext cx="10109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1885950" y="1386839"/>
            <a:ext cx="0" cy="1542415"/>
          </a:xfrm>
          <a:custGeom>
            <a:avLst/>
            <a:gdLst/>
            <a:ahLst/>
            <a:cxnLst/>
            <a:rect l="l" t="t" r="r" b="b"/>
            <a:pathLst>
              <a:path w="120000" h="1542414" extrusionOk="0">
                <a:moveTo>
                  <a:pt x="0" y="0"/>
                </a:moveTo>
                <a:lnTo>
                  <a:pt x="0" y="154235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2876816" y="43976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236950" y="1323975"/>
            <a:ext cx="14839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 with multiple costumes, like Max.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876816" y="49437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4"/>
          <p:cNvSpPr/>
          <p:nvPr/>
        </p:nvSpPr>
        <p:spPr>
          <a:xfrm>
            <a:off x="537058" y="3976903"/>
            <a:ext cx="485875" cy="3683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4"/>
          <p:cNvSpPr txBox="1"/>
          <p:nvPr/>
        </p:nvSpPr>
        <p:spPr>
          <a:xfrm>
            <a:off x="3187700" y="1652549"/>
            <a:ext cx="11150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all of your sprite’s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2063254" y="1386839"/>
            <a:ext cx="661758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4"/>
          <p:cNvSpPr/>
          <p:nvPr/>
        </p:nvSpPr>
        <p:spPr>
          <a:xfrm>
            <a:off x="2063250" y="138684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4"/>
          <p:cNvSpPr/>
          <p:nvPr/>
        </p:nvSpPr>
        <p:spPr>
          <a:xfrm>
            <a:off x="2068943" y="1706016"/>
            <a:ext cx="1001827" cy="10985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4"/>
          <p:cNvSpPr/>
          <p:nvPr/>
        </p:nvSpPr>
        <p:spPr>
          <a:xfrm>
            <a:off x="2068943" y="1706021"/>
            <a:ext cx="1002030" cy="1098550"/>
          </a:xfrm>
          <a:custGeom>
            <a:avLst/>
            <a:gdLst/>
            <a:ahLst/>
            <a:cxnLst/>
            <a:rect l="l" t="t" r="r" b="b"/>
            <a:pathLst>
              <a:path w="1002030" h="1098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22350"/>
                </a:lnTo>
                <a:lnTo>
                  <a:pt x="1190" y="1066403"/>
                </a:lnTo>
                <a:lnTo>
                  <a:pt x="9525" y="1089025"/>
                </a:lnTo>
                <a:lnTo>
                  <a:pt x="32146" y="1097359"/>
                </a:lnTo>
                <a:lnTo>
                  <a:pt x="76200" y="1098550"/>
                </a:lnTo>
                <a:lnTo>
                  <a:pt x="925626" y="1098550"/>
                </a:lnTo>
                <a:lnTo>
                  <a:pt x="969679" y="1097359"/>
                </a:lnTo>
                <a:lnTo>
                  <a:pt x="992301" y="1089025"/>
                </a:lnTo>
                <a:lnTo>
                  <a:pt x="1000636" y="1066403"/>
                </a:lnTo>
                <a:lnTo>
                  <a:pt x="1001826" y="1022350"/>
                </a:lnTo>
                <a:lnTo>
                  <a:pt x="1001826" y="76200"/>
                </a:lnTo>
                <a:lnTo>
                  <a:pt x="1000636" y="32146"/>
                </a:lnTo>
                <a:lnTo>
                  <a:pt x="992301" y="9525"/>
                </a:lnTo>
                <a:lnTo>
                  <a:pt x="969679" y="1190"/>
                </a:lnTo>
                <a:lnTo>
                  <a:pt x="92562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4"/>
          <p:cNvSpPr/>
          <p:nvPr/>
        </p:nvSpPr>
        <p:spPr>
          <a:xfrm>
            <a:off x="1505191" y="3547008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4"/>
          <p:cNvSpPr/>
          <p:nvPr/>
        </p:nvSpPr>
        <p:spPr>
          <a:xfrm>
            <a:off x="1505196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4"/>
          <p:cNvSpPr/>
          <p:nvPr/>
        </p:nvSpPr>
        <p:spPr>
          <a:xfrm>
            <a:off x="680831" y="59327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4"/>
          <p:cNvSpPr/>
          <p:nvPr/>
        </p:nvSpPr>
        <p:spPr>
          <a:xfrm>
            <a:off x="680831" y="59020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4"/>
          <p:cNvSpPr/>
          <p:nvPr/>
        </p:nvSpPr>
        <p:spPr>
          <a:xfrm>
            <a:off x="137489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4"/>
          <p:cNvSpPr/>
          <p:nvPr/>
        </p:nvSpPr>
        <p:spPr>
          <a:xfrm>
            <a:off x="137489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4"/>
          <p:cNvSpPr/>
          <p:nvPr/>
        </p:nvSpPr>
        <p:spPr>
          <a:xfrm>
            <a:off x="91261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4"/>
          <p:cNvSpPr/>
          <p:nvPr/>
        </p:nvSpPr>
        <p:spPr>
          <a:xfrm>
            <a:off x="91261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4"/>
          <p:cNvSpPr/>
          <p:nvPr/>
        </p:nvSpPr>
        <p:spPr>
          <a:xfrm>
            <a:off x="114375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4"/>
          <p:cNvSpPr/>
          <p:nvPr/>
        </p:nvSpPr>
        <p:spPr>
          <a:xfrm>
            <a:off x="114375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4"/>
          <p:cNvSpPr/>
          <p:nvPr/>
        </p:nvSpPr>
        <p:spPr>
          <a:xfrm>
            <a:off x="68147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4"/>
          <p:cNvSpPr/>
          <p:nvPr/>
        </p:nvSpPr>
        <p:spPr>
          <a:xfrm>
            <a:off x="68147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4"/>
          <p:cNvSpPr/>
          <p:nvPr/>
        </p:nvSpPr>
        <p:spPr>
          <a:xfrm>
            <a:off x="160603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4"/>
          <p:cNvSpPr/>
          <p:nvPr/>
        </p:nvSpPr>
        <p:spPr>
          <a:xfrm>
            <a:off x="160603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4"/>
          <p:cNvSpPr/>
          <p:nvPr/>
        </p:nvSpPr>
        <p:spPr>
          <a:xfrm>
            <a:off x="755721" y="57223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4"/>
          <p:cNvSpPr/>
          <p:nvPr/>
        </p:nvSpPr>
        <p:spPr>
          <a:xfrm>
            <a:off x="983597" y="57236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4"/>
          <p:cNvSpPr/>
          <p:nvPr/>
        </p:nvSpPr>
        <p:spPr>
          <a:xfrm>
            <a:off x="1675016" y="57236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4"/>
          <p:cNvSpPr/>
          <p:nvPr/>
        </p:nvSpPr>
        <p:spPr>
          <a:xfrm>
            <a:off x="1449644" y="57236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4"/>
          <p:cNvSpPr/>
          <p:nvPr/>
        </p:nvSpPr>
        <p:spPr>
          <a:xfrm>
            <a:off x="1221374" y="57236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4"/>
          <p:cNvSpPr/>
          <p:nvPr/>
        </p:nvSpPr>
        <p:spPr>
          <a:xfrm>
            <a:off x="1737360" y="59024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4"/>
          <p:cNvSpPr/>
          <p:nvPr/>
        </p:nvSpPr>
        <p:spPr>
          <a:xfrm>
            <a:off x="1047649" y="1814379"/>
            <a:ext cx="485875" cy="36836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4"/>
          <p:cNvSpPr txBox="1"/>
          <p:nvPr/>
        </p:nvSpPr>
        <p:spPr>
          <a:xfrm>
            <a:off x="1024150" y="2185700"/>
            <a:ext cx="5334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537050" y="4355900"/>
            <a:ext cx="4860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DFBDA-51A2-E247-B9F8-F64E833026EF}"/>
              </a:ext>
            </a:extLst>
          </p:cNvPr>
          <p:cNvSpPr txBox="1"/>
          <p:nvPr/>
        </p:nvSpPr>
        <p:spPr>
          <a:xfrm>
            <a:off x="199018" y="2422691"/>
            <a:ext cx="15598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Scroll over sprites in the Sprite Library to see if they have different costumes.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86237-B635-1B4E-87F3-0E713C25559C}"/>
              </a:ext>
            </a:extLst>
          </p:cNvPr>
          <p:cNvSpPr txBox="1"/>
          <p:nvPr/>
        </p:nvSpPr>
        <p:spPr>
          <a:xfrm>
            <a:off x="0" y="317844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9C9E9-778F-694D-8737-12EBC2B81F42}"/>
              </a:ext>
            </a:extLst>
          </p:cNvPr>
          <p:cNvSpPr txBox="1"/>
          <p:nvPr/>
        </p:nvSpPr>
        <p:spPr>
          <a:xfrm>
            <a:off x="2027370" y="3574548"/>
            <a:ext cx="1907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013C-8880-064A-A460-58BC2EBFE159}"/>
              </a:ext>
            </a:extLst>
          </p:cNvPr>
          <p:cNvSpPr txBox="1"/>
          <p:nvPr/>
        </p:nvSpPr>
        <p:spPr>
          <a:xfrm>
            <a:off x="8974" y="5417819"/>
            <a:ext cx="456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3D720-DD33-2A4E-AF4C-9BC85442D6D6}"/>
              </a:ext>
            </a:extLst>
          </p:cNvPr>
          <p:cNvSpPr txBox="1"/>
          <p:nvPr/>
        </p:nvSpPr>
        <p:spPr>
          <a:xfrm>
            <a:off x="3130011" y="4749999"/>
            <a:ext cx="15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 different costume.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649C0-48D9-AA42-8BC8-DAB66E6180AF}"/>
              </a:ext>
            </a:extLst>
          </p:cNvPr>
          <p:cNvSpPr txBox="1"/>
          <p:nvPr/>
        </p:nvSpPr>
        <p:spPr>
          <a:xfrm>
            <a:off x="1924287" y="5818940"/>
            <a:ext cx="23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space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key on your keyboard.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1621D-DDB9-48E6-9168-F419AAD29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7" y="1888752"/>
            <a:ext cx="399289" cy="3992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5"/>
          <p:cNvSpPr txBox="1"/>
          <p:nvPr/>
        </p:nvSpPr>
        <p:spPr>
          <a:xfrm>
            <a:off x="723900" y="1224394"/>
            <a:ext cx="3136766" cy="3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sprite glide from point to point.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1497507" y="1775485"/>
            <a:ext cx="1576971" cy="11873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5"/>
          <p:cNvSpPr/>
          <p:nvPr/>
        </p:nvSpPr>
        <p:spPr>
          <a:xfrm>
            <a:off x="1497507" y="1775498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5"/>
          <p:cNvSpPr/>
          <p:nvPr/>
        </p:nvSpPr>
        <p:spPr>
          <a:xfrm>
            <a:off x="1497507" y="3064344"/>
            <a:ext cx="1576971" cy="11873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5"/>
          <p:cNvSpPr/>
          <p:nvPr/>
        </p:nvSpPr>
        <p:spPr>
          <a:xfrm>
            <a:off x="1497507" y="3064344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5"/>
          <p:cNvSpPr/>
          <p:nvPr/>
        </p:nvSpPr>
        <p:spPr>
          <a:xfrm>
            <a:off x="2370023" y="313230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5"/>
          <p:cNvSpPr/>
          <p:nvPr/>
        </p:nvSpPr>
        <p:spPr>
          <a:xfrm>
            <a:off x="1497507" y="4353191"/>
            <a:ext cx="1576971" cy="11873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5"/>
          <p:cNvSpPr/>
          <p:nvPr/>
        </p:nvSpPr>
        <p:spPr>
          <a:xfrm>
            <a:off x="1497507" y="4353191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5"/>
          <p:cNvSpPr/>
          <p:nvPr/>
        </p:nvSpPr>
        <p:spPr>
          <a:xfrm>
            <a:off x="2370023" y="4421149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5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5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48514" y="252209"/>
            <a:ext cx="4474971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Glide from Point to Point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747</Words>
  <Application>Microsoft Office PowerPoint</Application>
  <PresentationFormat>Custom</PresentationFormat>
  <Paragraphs>169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Roboto Medium</vt:lpstr>
      <vt:lpstr>Montserrat Black</vt:lpstr>
      <vt:lpstr>Calibri</vt:lpstr>
      <vt:lpstr>Roboto</vt:lpstr>
      <vt:lpstr>Times New Roman</vt:lpstr>
      <vt:lpstr>Arial</vt:lpstr>
      <vt:lpstr>Roboto Black</vt:lpstr>
      <vt:lpstr>Office Theme</vt:lpstr>
      <vt:lpstr>Animate a Character Cards</vt:lpstr>
      <vt:lpstr>Animate a Character Cards</vt:lpstr>
      <vt:lpstr>Move with Arrow Keys</vt:lpstr>
      <vt:lpstr>Move with Arrow Keys scratch.mit.edu</vt:lpstr>
      <vt:lpstr>Make a Character Jump</vt:lpstr>
      <vt:lpstr>Make a Character Jump scratch.mit.edu</vt:lpstr>
      <vt:lpstr>Switch Poses</vt:lpstr>
      <vt:lpstr>Switch Poses scratch.mit.edu</vt:lpstr>
      <vt:lpstr>Glide from Point to Point</vt:lpstr>
      <vt:lpstr>Glide from Point to Point scratch.mit.edu</vt:lpstr>
      <vt:lpstr>Walking Animation</vt:lpstr>
      <vt:lpstr>Walking Animation scratch.mit.edu</vt:lpstr>
      <vt:lpstr>Flying Animation</vt:lpstr>
      <vt:lpstr>Flying Animation scratch.mit.edu</vt:lpstr>
      <vt:lpstr>Talking Animation</vt:lpstr>
      <vt:lpstr>Talking Animation scratch.mit.edu</vt:lpstr>
      <vt:lpstr>Draw an Animation</vt:lpstr>
      <vt:lpstr>Draw an Animation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 Character</dc:title>
  <cp:lastModifiedBy>Hans</cp:lastModifiedBy>
  <cp:revision>42</cp:revision>
  <dcterms:modified xsi:type="dcterms:W3CDTF">2020-06-20T14:40:32Z</dcterms:modified>
</cp:coreProperties>
</file>